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57" r:id="rId3"/>
    <p:sldId id="269" r:id="rId4"/>
    <p:sldId id="268" r:id="rId5"/>
    <p:sldId id="259" r:id="rId6"/>
    <p:sldId id="264" r:id="rId7"/>
    <p:sldId id="285" r:id="rId8"/>
    <p:sldId id="288" r:id="rId9"/>
    <p:sldId id="287" r:id="rId10"/>
    <p:sldId id="273" r:id="rId11"/>
    <p:sldId id="260" r:id="rId12"/>
    <p:sldId id="276" r:id="rId13"/>
    <p:sldId id="261" r:id="rId14"/>
    <p:sldId id="265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7421-F24D-498B-A187-0B8E56FC2BC5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21DF5-FA3A-4220-AABE-F26F52BCA9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36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21DF5-FA3A-4220-AABE-F26F52BCA9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43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v5B8fzkoj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Motahar Khan\Content 44\ro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7620000" cy="495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6971" y="4735200"/>
            <a:ext cx="9220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endParaRPr lang="en-US" sz="16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2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Motahar Khan\Content 44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5867400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5558262" y="1998702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সম্রাট আকবর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326" y="5373469"/>
            <a:ext cx="8319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১৫৫৬</a:t>
            </a:r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সাল বা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৯৯২ </a:t>
            </a:r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হিজরীতে বাংলা সন চালু করেন।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5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-1612i3\Desktop\Motahar Khan\Content 44\Nagor D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98"/>
            <a:ext cx="7786462" cy="383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6734770" y="1251390"/>
            <a:ext cx="351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নাগর দোলা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763" y="4040803"/>
            <a:ext cx="4894637" cy="274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6376356" y="5053643"/>
            <a:ext cx="234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পুতুল নাচ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6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el-1612i3\Desktop\Motahar Khan\Content 44\Bengali-New-YearPoyela-Boish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" y="1055696"/>
            <a:ext cx="4240924" cy="4068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oel-1612i3\Desktop\Motahar Khan\Content 44\WelcomeNoboBorshoBeng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53725"/>
            <a:ext cx="4533900" cy="4070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5373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মঙ্গল শোভা যাত্রা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8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el-1612i3\Desktop\Motahar Khan\Content 44\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32" y="252228"/>
            <a:ext cx="396240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5132" y="5674536"/>
            <a:ext cx="4067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হালসনের খাতা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8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95400" y="457200"/>
            <a:ext cx="2743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981200"/>
            <a:ext cx="8382000" cy="13234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609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তোমাদের এলাকার লোকজ সংস্কৃতির বিভিন্ন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কর্মকান্ড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0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1697" y="914400"/>
            <a:ext cx="2353003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914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5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2999" y="2202652"/>
            <a:ext cx="7010401" cy="3177008"/>
            <a:chOff x="1142999" y="2202652"/>
            <a:chExt cx="7772400" cy="3177008"/>
          </a:xfrm>
        </p:grpSpPr>
        <p:sp>
          <p:nvSpPr>
            <p:cNvPr id="3" name="TextBox 2"/>
            <p:cNvSpPr txBox="1"/>
            <p:nvPr/>
          </p:nvSpPr>
          <p:spPr>
            <a:xfrm>
              <a:off x="1142999" y="2202652"/>
              <a:ext cx="77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*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বাংলা সন কে চালু করেন?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3000" y="3048000"/>
              <a:ext cx="655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*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হালখাতা বলতে কি বুঝ?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2999" y="3810000"/>
              <a:ext cx="75910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*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লোকজ সংস্কৃতি বলতে </a:t>
              </a:r>
              <a:r>
                <a:rPr lang="bn-BD" sz="4800" dirty="0">
                  <a:latin typeface="NikoshBAN" pitchFamily="2" charset="0"/>
                  <a:cs typeface="NikoshBAN" pitchFamily="2" charset="0"/>
                </a:rPr>
                <a:t>কি বুঝ?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621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685800"/>
            <a:ext cx="2895600" cy="9233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685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 নববর্ষের ঐতিহ</a:t>
            </a:r>
            <a:r>
              <a:rPr lang="en-US" sz="4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বৈশিষ্ট্য রক্ষা </a:t>
            </a:r>
            <a:r>
              <a:rPr lang="bn-BD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 তোমার বিদ্যালয়ে কি ধরনের অনুষ্ঠান  করবে সে সম্পর্কে রুপ রেখা তৈরি কর।</a:t>
            </a:r>
            <a:endParaRPr lang="en-US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3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-1612i3\Desktop\Motahar Khan\Content 44\flowers-wallpapers-love-blooms-roses-bunch-of-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10600" cy="474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4892553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3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748" y="533400"/>
            <a:ext cx="3996576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6682" y="533400"/>
            <a:ext cx="4191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706" y="1508158"/>
            <a:ext cx="4148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মোতাহার হোসেন খান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গাজীপুর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শ্রীপুর,গাজীপুর। 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0686" y="835152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বিষয়ঃসাহিত্য কনিকা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৮ম শ্রেণী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তারিখঃ৩০-০৩-১৩ ইং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838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উপস্থাপনায়-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Motahar Khan\Content 44\BAS__278__Bais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8305800" cy="5319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686084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পহেলা বৈশাখ</a:t>
            </a:r>
            <a:endParaRPr lang="en-US" sz="6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228601"/>
            <a:ext cx="2743200" cy="761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কেলেন্দের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0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21214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নববর্ষ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huvo-Noboborsho-Pohela-Boishakh-Wallpaper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33400"/>
            <a:ext cx="6400800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43800" y="5410200"/>
            <a:ext cx="144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3"/>
              </a:rPr>
              <a:t>ভিডিওঃ</a:t>
            </a:r>
            <a:r>
              <a:rPr lang="en-US" dirty="0" smtClean="0">
                <a:hlinkClick r:id="rId3"/>
              </a:rPr>
              <a:t> https</a:t>
            </a:r>
            <a:r>
              <a:rPr lang="en-US" dirty="0" smtClean="0">
                <a:hlinkClick r:id="rId3"/>
              </a:rPr>
              <a:t>://www.youtube.com/watch?v=2v5B8fzkojc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27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2186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 শেষে শিক্ষার্থীরা----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442164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 জাতীয় সংস্কৃতির বিভিন্ন   উৎ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সম্পর্কে জানতে ও বুঝতে 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1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29158" y="5052842"/>
            <a:ext cx="3137434" cy="120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4305300"/>
            <a:ext cx="1143000" cy="217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endCxn id="6" idx="3"/>
          </p:cNvCxnSpPr>
          <p:nvPr/>
        </p:nvCxnSpPr>
        <p:spPr>
          <a:xfrm flipH="1" flipV="1">
            <a:off x="1752600" y="2735534"/>
            <a:ext cx="1676400" cy="5410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950704"/>
            <a:ext cx="1752600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জন্ম-১৯৪০খ্রিঃ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২৯ ডিসেম্বর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09800" y="3733800"/>
            <a:ext cx="121920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4495800"/>
            <a:ext cx="114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জন্ম স্থানঃ মানিকগঞ্জ জেলার সিংগাইর থানার চারি গ্রামে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48200" y="1905000"/>
            <a:ext cx="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69175" y="488030"/>
            <a:ext cx="2057400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শিক্ষাগত যোগ্যতা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১৯৬২ স্নাতক-ঢা বি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১৯৬৩ স্নাতকুতর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67400" y="3219840"/>
            <a:ext cx="762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66592" y="255933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পেশাগত জীবন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পরিচালক-বাংলা একাডেমী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মোহা পরিচালক-জাতীয় যাদুঘর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18134" y="3733800"/>
            <a:ext cx="7620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29158" y="5052842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উল্লেখ যোগ্য গ্রন্থ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গন সঙ্গীত,মাটি থেকে মহিরুহ,দুনিয়া কাপানু বিশ্বকাপ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C:\Users\Doel-1612i3\Desktop\Motahar Khan\Content 44\20110301-khan-3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34" y="2292100"/>
            <a:ext cx="3352800" cy="2456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16476" y="488030"/>
            <a:ext cx="334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শামসুজ্জামান খান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0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5" grpId="0" animBg="1"/>
      <p:bldP spid="18" grpId="0"/>
      <p:bldP spid="1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2050" y="117901"/>
            <a:ext cx="443865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Doel-1612i3\Desktop\Motahar Khan\Content 44\542408_497312976973853_7440644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858432" cy="3434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577670"/>
            <a:ext cx="201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কীর্তন</a:t>
            </a:r>
            <a:endParaRPr lang="en-US" sz="5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81776" y="5966583"/>
            <a:ext cx="762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08729" y="5688032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গুণ-বর্ণনা</a:t>
            </a:r>
            <a:endParaRPr lang="en-US" sz="4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Doel-1612i3\Desktop\Motahar Khan\Content 44\351-CL0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47" y="1986460"/>
            <a:ext cx="3733798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17901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কঠিন শব্দ জেনে নেই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5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182" y="585208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পুণ্যাহ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05198" y="6209823"/>
            <a:ext cx="762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96788" y="5835747"/>
            <a:ext cx="5912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পুণ্যের  জন্য আয়োজিত অনুষ্ঠান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-1612i3\Desktop\Motahar Khan\Content 44\1352556841-matlab 9-1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2" y="152400"/>
            <a:ext cx="8446688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4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Motahar Khan\Content 44\543744_244647648981870_19691971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599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64943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5940311"/>
            <a:ext cx="1143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9676" y="5351136"/>
            <a:ext cx="6145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বাঙালি সংস্কৃতি চর্চার একটি  ঐতিহ্যবাহী প্রতিষ্ঠান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7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183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Didar</cp:lastModifiedBy>
  <cp:revision>245</cp:revision>
  <dcterms:created xsi:type="dcterms:W3CDTF">2006-08-16T00:00:00Z</dcterms:created>
  <dcterms:modified xsi:type="dcterms:W3CDTF">2013-04-13T06:47:29Z</dcterms:modified>
</cp:coreProperties>
</file>